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sldIdLst>
    <p:sldId id="256" r:id="rId5"/>
    <p:sldId id="257" r:id="rId6"/>
    <p:sldId id="258" r:id="rId7"/>
    <p:sldId id="259" r:id="rId8"/>
    <p:sldId id="260" r:id="rId9"/>
  </p:sldIdLst>
  <p:sldSz cx="9906000" cy="6858000" type="A4"/>
  <p:notesSz cx="6858000" cy="9144000"/>
  <p:defaultTextStyle>
    <a:defPPr>
      <a:defRPr lang="nb-N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700">
          <p15:clr>
            <a:srgbClr val="A4A3A4"/>
          </p15:clr>
        </p15:guide>
        <p15:guide id="2" pos="4668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3300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howGuides="1">
      <p:cViewPr varScale="1">
        <p:scale>
          <a:sx n="70" d="100"/>
          <a:sy n="70" d="100"/>
        </p:scale>
        <p:origin x="1734" y="78"/>
      </p:cViewPr>
      <p:guideLst>
        <p:guide orient="horz" pos="2700"/>
        <p:guide pos="4668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10" cy="7201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tellysbil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Undertittel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nb-NO"/>
              <a:t>Klikk for å redigere undertittelstil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Loddret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drett tit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drett tittel 1"/>
          <p:cNvSpPr>
            <a:spLocks noGrp="1"/>
          </p:cNvSpPr>
          <p:nvPr>
            <p:ph type="title" orient="vert"/>
          </p:nvPr>
        </p:nvSpPr>
        <p:spPr>
          <a:xfrm>
            <a:off x="7181850" y="274639"/>
            <a:ext cx="2228850" cy="5851525"/>
          </a:xfrm>
        </p:spPr>
        <p:txBody>
          <a:bodyPr vert="eaVert"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loddrett tekst 2"/>
          <p:cNvSpPr>
            <a:spLocks noGrp="1"/>
          </p:cNvSpPr>
          <p:nvPr>
            <p:ph type="body" orient="vert" idx="1"/>
          </p:nvPr>
        </p:nvSpPr>
        <p:spPr>
          <a:xfrm>
            <a:off x="495300" y="274639"/>
            <a:ext cx="6521450" cy="5851525"/>
          </a:xfrm>
        </p:spPr>
        <p:txBody>
          <a:bodyPr vert="eaVert"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tel og innho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ndeling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nholdsdel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sz="half" idx="1"/>
          </p:nvPr>
        </p:nvSpPr>
        <p:spPr>
          <a:xfrm>
            <a:off x="49530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5035550" y="1600201"/>
            <a:ext cx="437515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4" name="Plassholder for innhold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5" name="Plassholder for tekst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6" name="Plassholder for innhold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7" name="Plassholder for dato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8" name="Plassholder for bunntekst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9" name="Plassholder for lysbildenumm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Bare ti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dato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4" name="Plassholder for bunntekst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5" name="Plassholder for lysbildenumm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dato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3" name="Plassholder for bunntekst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4" name="Plassholder for lysbildenumm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nhold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innhold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e med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tel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bilde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b-NO"/>
          </a:p>
        </p:txBody>
      </p:sp>
      <p:sp>
        <p:nvSpPr>
          <p:cNvPr id="4" name="Plassholder for tekst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b-NO"/>
              <a:t>Klikk for å redigere tekststiler i malen</a:t>
            </a:r>
          </a:p>
        </p:txBody>
      </p:sp>
      <p:sp>
        <p:nvSpPr>
          <p:cNvPr id="5" name="Plassholder for dato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6" name="Plassholder for bunntekst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b-NO"/>
          </a:p>
        </p:txBody>
      </p:sp>
      <p:sp>
        <p:nvSpPr>
          <p:cNvPr id="7" name="Plassholder for lysbildenumm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ssholder for tittel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b-NO"/>
              <a:t>Klikk for å redigere tittelstil</a:t>
            </a:r>
          </a:p>
        </p:txBody>
      </p:sp>
      <p:sp>
        <p:nvSpPr>
          <p:cNvPr id="3" name="Plassholder for tekst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b-NO"/>
              <a:t>Klikk for å redigere tekststiler i malen</a:t>
            </a:r>
          </a:p>
          <a:p>
            <a:pPr lvl="1"/>
            <a:r>
              <a:rPr lang="nb-NO"/>
              <a:t>Andre nivå</a:t>
            </a:r>
          </a:p>
          <a:p>
            <a:pPr lvl="2"/>
            <a:r>
              <a:rPr lang="nb-NO"/>
              <a:t>Tredje nivå</a:t>
            </a:r>
          </a:p>
          <a:p>
            <a:pPr lvl="3"/>
            <a:r>
              <a:rPr lang="nb-NO"/>
              <a:t>Fjerde nivå</a:t>
            </a:r>
          </a:p>
          <a:p>
            <a:pPr lvl="4"/>
            <a:r>
              <a:rPr lang="nb-NO"/>
              <a:t>Femte nivå</a:t>
            </a:r>
          </a:p>
        </p:txBody>
      </p:sp>
      <p:sp>
        <p:nvSpPr>
          <p:cNvPr id="4" name="Plassholder for dato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2DAEBC-CA36-4B61-88A6-006C145107C3}" type="datetimeFigureOut">
              <a:rPr lang="nb-NO" smtClean="0"/>
              <a:pPr/>
              <a:t>03.02.2023</a:t>
            </a:fld>
            <a:endParaRPr lang="nb-NO"/>
          </a:p>
        </p:txBody>
      </p:sp>
      <p:sp>
        <p:nvSpPr>
          <p:cNvPr id="5" name="Plassholder for bunntekst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b-NO"/>
          </a:p>
        </p:txBody>
      </p:sp>
      <p:sp>
        <p:nvSpPr>
          <p:cNvPr id="6" name="Plassholder for lysbildenumm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4091A5-F590-47E8-A553-25C99DE4556A}" type="slidenum">
              <a:rPr lang="nb-NO" smtClean="0"/>
              <a:pPr/>
              <a:t>‹#›</a:t>
            </a:fld>
            <a:endParaRPr lang="nb-NO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b-N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5" name="Rett linje 24"/>
          <p:cNvCxnSpPr/>
          <p:nvPr/>
        </p:nvCxnSpPr>
        <p:spPr>
          <a:xfrm>
            <a:off x="1321841" y="5278603"/>
            <a:ext cx="7458071" cy="194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Rett linje 40"/>
          <p:cNvCxnSpPr>
            <a:endCxn id="28" idx="0"/>
          </p:cNvCxnSpPr>
          <p:nvPr/>
        </p:nvCxnSpPr>
        <p:spPr>
          <a:xfrm flipH="1">
            <a:off x="1319294" y="5285918"/>
            <a:ext cx="2548" cy="1528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Rett linje 48"/>
          <p:cNvCxnSpPr/>
          <p:nvPr/>
        </p:nvCxnSpPr>
        <p:spPr>
          <a:xfrm flipH="1">
            <a:off x="2210529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Rett linje 49"/>
          <p:cNvCxnSpPr/>
          <p:nvPr/>
        </p:nvCxnSpPr>
        <p:spPr>
          <a:xfrm flipH="1">
            <a:off x="3124929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Rett linje 50"/>
          <p:cNvCxnSpPr/>
          <p:nvPr/>
        </p:nvCxnSpPr>
        <p:spPr>
          <a:xfrm flipH="1">
            <a:off x="4024699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Rett linje 51"/>
          <p:cNvCxnSpPr/>
          <p:nvPr/>
        </p:nvCxnSpPr>
        <p:spPr>
          <a:xfrm flipH="1">
            <a:off x="4940928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Rett linje 52"/>
          <p:cNvCxnSpPr/>
          <p:nvPr/>
        </p:nvCxnSpPr>
        <p:spPr>
          <a:xfrm flipH="1">
            <a:off x="5890075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Rett linje 53"/>
          <p:cNvCxnSpPr>
            <a:endCxn id="33" idx="0"/>
          </p:cNvCxnSpPr>
          <p:nvPr/>
        </p:nvCxnSpPr>
        <p:spPr>
          <a:xfrm>
            <a:off x="6865544" y="5285918"/>
            <a:ext cx="2353" cy="152857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Rett linje 54"/>
          <p:cNvCxnSpPr/>
          <p:nvPr/>
        </p:nvCxnSpPr>
        <p:spPr>
          <a:xfrm flipH="1">
            <a:off x="7806657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Rett linje 55"/>
          <p:cNvCxnSpPr/>
          <p:nvPr/>
        </p:nvCxnSpPr>
        <p:spPr>
          <a:xfrm flipH="1">
            <a:off x="8786894" y="5285918"/>
            <a:ext cx="2547" cy="23858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Rett linje 16"/>
          <p:cNvCxnSpPr>
            <a:stCxn id="14" idx="2"/>
          </p:cNvCxnSpPr>
          <p:nvPr/>
        </p:nvCxnSpPr>
        <p:spPr>
          <a:xfrm flipH="1">
            <a:off x="4943476" y="1820410"/>
            <a:ext cx="47624" cy="3441472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Avrundet rektangel 3"/>
          <p:cNvSpPr/>
          <p:nvPr/>
        </p:nvSpPr>
        <p:spPr>
          <a:xfrm>
            <a:off x="2528367" y="3442412"/>
            <a:ext cx="2024777" cy="1548883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Publikumssenter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Sentralbord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Ekspedisjon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Bibliotek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Post/arkiv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Kart /</a:t>
            </a:r>
            <a:r>
              <a:rPr lang="nb-NO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geodata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Poltisk</a:t>
            </a: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sekr.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IKT</a:t>
            </a:r>
          </a:p>
        </p:txBody>
      </p:sp>
      <p:sp>
        <p:nvSpPr>
          <p:cNvPr id="8" name="Avrundet rektangel 7"/>
          <p:cNvSpPr/>
          <p:nvPr/>
        </p:nvSpPr>
        <p:spPr>
          <a:xfrm>
            <a:off x="4449055" y="2020902"/>
            <a:ext cx="1060397" cy="1267353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Kommunedirektør</a:t>
            </a:r>
          </a:p>
        </p:txBody>
      </p:sp>
      <p:sp>
        <p:nvSpPr>
          <p:cNvPr id="11" name="Avrundet rektangel 10"/>
          <p:cNvSpPr/>
          <p:nvPr/>
        </p:nvSpPr>
        <p:spPr>
          <a:xfrm rot="5400000">
            <a:off x="1964754" y="1065216"/>
            <a:ext cx="1259674" cy="3171045"/>
          </a:xfrm>
          <a:prstGeom prst="roundRect">
            <a:avLst/>
          </a:prstGeom>
          <a:solidFill>
            <a:schemeClr val="accent2">
              <a:lumMod val="60000"/>
              <a:lumOff val="4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r>
              <a:rPr lang="nb-NO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Rådmannens stab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Kommunalsjef m/stedfortrederfunksjon for kommunedirektøren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Kommunalsjef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Økonomisjef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Personal- og organisasjonssjef</a:t>
            </a:r>
          </a:p>
          <a:p>
            <a:pPr algn="ctr"/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Avrundet rektangel 11"/>
          <p:cNvSpPr/>
          <p:nvPr/>
        </p:nvSpPr>
        <p:spPr>
          <a:xfrm rot="5400000">
            <a:off x="7362495" y="2458721"/>
            <a:ext cx="620452" cy="1374625"/>
          </a:xfrm>
          <a:prstGeom prst="roundRect">
            <a:avLst/>
          </a:prstGeom>
          <a:solidFill>
            <a:schemeClr val="accent1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nærings- og kultursenter KF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Avrundet rektangel 13"/>
          <p:cNvSpPr/>
          <p:nvPr/>
        </p:nvSpPr>
        <p:spPr>
          <a:xfrm>
            <a:off x="4362450" y="668282"/>
            <a:ext cx="1257299" cy="1152128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Politisk ledelse</a:t>
            </a:r>
          </a:p>
        </p:txBody>
      </p:sp>
      <p:sp>
        <p:nvSpPr>
          <p:cNvPr id="15" name="Avrundet rektangel 14"/>
          <p:cNvSpPr/>
          <p:nvPr/>
        </p:nvSpPr>
        <p:spPr>
          <a:xfrm>
            <a:off x="5296484" y="3610365"/>
            <a:ext cx="1841241" cy="1212980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36000" tIns="36000" rIns="36000" bIns="36000" rtlCol="0" anchor="ctr"/>
          <a:lstStyle/>
          <a:p>
            <a:pPr algn="ctr"/>
            <a:r>
              <a:rPr lang="nb-NO" sz="1200" b="1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Støttefunksjoner</a:t>
            </a:r>
          </a:p>
          <a:p>
            <a:pPr algn="ctr"/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Økonomi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Lønn </a:t>
            </a:r>
          </a:p>
          <a:p>
            <a:pPr marL="171450" indent="-171450">
              <a:buFont typeface="Arial" panose="020B0604020202020204" pitchFamily="34" charset="0"/>
              <a:buChar char="•"/>
            </a:pP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Personal</a:t>
            </a:r>
          </a:p>
        </p:txBody>
      </p:sp>
      <p:cxnSp>
        <p:nvCxnSpPr>
          <p:cNvPr id="20" name="Rett linje 19"/>
          <p:cNvCxnSpPr>
            <a:stCxn id="4" idx="3"/>
            <a:endCxn id="15" idx="1"/>
          </p:cNvCxnSpPr>
          <p:nvPr/>
        </p:nvCxnSpPr>
        <p:spPr>
          <a:xfrm>
            <a:off x="4553144" y="4216854"/>
            <a:ext cx="743340" cy="1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Avrundet rektangel 27"/>
          <p:cNvSpPr/>
          <p:nvPr/>
        </p:nvSpPr>
        <p:spPr>
          <a:xfrm>
            <a:off x="1009068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barneskole</a:t>
            </a:r>
          </a:p>
        </p:txBody>
      </p:sp>
      <p:sp>
        <p:nvSpPr>
          <p:cNvPr id="29" name="Avrundet rektangel 28"/>
          <p:cNvSpPr/>
          <p:nvPr/>
        </p:nvSpPr>
        <p:spPr>
          <a:xfrm>
            <a:off x="1907916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ungdomsskole</a:t>
            </a:r>
          </a:p>
        </p:txBody>
      </p:sp>
      <p:sp>
        <p:nvSpPr>
          <p:cNvPr id="30" name="Avrundet rektangel 29"/>
          <p:cNvSpPr/>
          <p:nvPr/>
        </p:nvSpPr>
        <p:spPr>
          <a:xfrm>
            <a:off x="2806765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Bygg og forvaltning</a:t>
            </a:r>
          </a:p>
        </p:txBody>
      </p:sp>
      <p:sp>
        <p:nvSpPr>
          <p:cNvPr id="31" name="Avrundet rektangel 30"/>
          <p:cNvSpPr/>
          <p:nvPr/>
        </p:nvSpPr>
        <p:spPr>
          <a:xfrm>
            <a:off x="3705615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Tekniske </a:t>
            </a:r>
            <a:r>
              <a:rPr lang="nb-NO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tj</a:t>
            </a:r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./ vakt og beredskap</a:t>
            </a:r>
          </a:p>
        </p:txBody>
      </p:sp>
      <p:sp>
        <p:nvSpPr>
          <p:cNvPr id="32" name="Avrundet rektangel 31"/>
          <p:cNvSpPr/>
          <p:nvPr/>
        </p:nvSpPr>
        <p:spPr>
          <a:xfrm>
            <a:off x="5584177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Aktivitet og </a:t>
            </a:r>
            <a:r>
              <a:rPr lang="nb-NO" sz="1200" dirty="0" err="1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boveiledning</a:t>
            </a:r>
            <a:endParaRPr lang="nb-NO" sz="12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Avrundet rektangel 32"/>
          <p:cNvSpPr/>
          <p:nvPr/>
        </p:nvSpPr>
        <p:spPr>
          <a:xfrm>
            <a:off x="6557671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Serviceavdeling</a:t>
            </a:r>
          </a:p>
        </p:txBody>
      </p:sp>
      <p:sp>
        <p:nvSpPr>
          <p:cNvPr id="34" name="Avrundet rektangel 33"/>
          <p:cNvSpPr/>
          <p:nvPr/>
        </p:nvSpPr>
        <p:spPr>
          <a:xfrm>
            <a:off x="7493844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Helse og omsorg</a:t>
            </a:r>
          </a:p>
        </p:txBody>
      </p:sp>
      <p:sp>
        <p:nvSpPr>
          <p:cNvPr id="35" name="Avrundet rektangel 34"/>
          <p:cNvSpPr/>
          <p:nvPr/>
        </p:nvSpPr>
        <p:spPr>
          <a:xfrm>
            <a:off x="8448676" y="5438775"/>
            <a:ext cx="620452" cy="1237853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NAV Smøla</a:t>
            </a:r>
          </a:p>
        </p:txBody>
      </p:sp>
      <p:sp>
        <p:nvSpPr>
          <p:cNvPr id="36" name="Avrundet rektangel 35"/>
          <p:cNvSpPr/>
          <p:nvPr/>
        </p:nvSpPr>
        <p:spPr>
          <a:xfrm>
            <a:off x="4633249" y="5438775"/>
            <a:ext cx="620452" cy="1228847"/>
          </a:xfrm>
          <a:prstGeom prst="roundRect">
            <a:avLst/>
          </a:prstGeom>
          <a:solidFill>
            <a:schemeClr val="bg2">
              <a:lumMod val="75000"/>
            </a:schemeClr>
          </a:solidFill>
          <a:ln w="9525"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lIns="36000" tIns="36000" rIns="36000" bIns="36000" rtlCol="0" anchor="ctr"/>
          <a:lstStyle/>
          <a:p>
            <a:pPr algn="ctr"/>
            <a:r>
              <a:rPr lang="nb-NO" sz="1200" dirty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Smøla barnehage</a:t>
            </a:r>
          </a:p>
        </p:txBody>
      </p:sp>
      <p:cxnSp>
        <p:nvCxnSpPr>
          <p:cNvPr id="58" name="Vinkel 57"/>
          <p:cNvCxnSpPr>
            <a:endCxn id="12" idx="2"/>
          </p:cNvCxnSpPr>
          <p:nvPr/>
        </p:nvCxnSpPr>
        <p:spPr>
          <a:xfrm flipV="1">
            <a:off x="4953000" y="3146034"/>
            <a:ext cx="2032409" cy="330591"/>
          </a:xfrm>
          <a:prstGeom prst="bentConnector3">
            <a:avLst>
              <a:gd name="adj1" fmla="val 67809"/>
            </a:avLst>
          </a:prstGeom>
          <a:ln>
            <a:solidFill>
              <a:schemeClr val="tx1"/>
            </a:solidFill>
            <a:prstDash val="lgDash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TekstSylinder 59"/>
          <p:cNvSpPr txBox="1"/>
          <p:nvPr/>
        </p:nvSpPr>
        <p:spPr>
          <a:xfrm>
            <a:off x="0" y="0"/>
            <a:ext cx="9906000" cy="461665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400" dirty="0"/>
              <a:t>Modell for administrativ organisering i Smøla kommune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1133475" y="1295400"/>
            <a:ext cx="3114675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Tekniske tjenester vakt/beredskap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Eiendomsforvaltning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Vann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Avløp/kloakk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Drift og vedlikehold kommunale bygg, eiendommer </a:t>
            </a:r>
            <a:r>
              <a:rPr lang="nb-NO" sz="1600"/>
              <a:t>og veier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/>
              <a:t>Teknisk </a:t>
            </a:r>
            <a:r>
              <a:rPr lang="nb-NO" sz="1600" dirty="0"/>
              <a:t>vakt/beredskap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Drift Smølahallen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(Renovasjon)</a:t>
            </a:r>
          </a:p>
          <a:p>
            <a:endParaRPr lang="nb-NO" sz="2000" dirty="0"/>
          </a:p>
        </p:txBody>
      </p:sp>
      <p:sp>
        <p:nvSpPr>
          <p:cNvPr id="6" name="Avrundet rektangel 5"/>
          <p:cNvSpPr/>
          <p:nvPr/>
        </p:nvSpPr>
        <p:spPr>
          <a:xfrm>
            <a:off x="5353050" y="1323975"/>
            <a:ext cx="3114675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Bygg og forvaltning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Byggesaksbehandling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Saksbehandling plan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</a:t>
            </a:r>
            <a:r>
              <a:rPr lang="nb-NO" sz="1600" dirty="0" err="1"/>
              <a:t>Geodata</a:t>
            </a:r>
            <a:endParaRPr lang="nb-N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Miljø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Landbruk</a:t>
            </a:r>
          </a:p>
          <a:p>
            <a:endParaRPr lang="nb-NO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799139" y="1247775"/>
            <a:ext cx="2729873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Smøla ungdomsskole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Smøla ungdomsskole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Smøla kulturskole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Smøla voksenopplæring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/>
              <a:t>Flyktningetjeneste</a:t>
            </a:r>
            <a:endParaRPr lang="nb-NO" sz="1600" dirty="0"/>
          </a:p>
          <a:p>
            <a:endParaRPr lang="nb-NO" sz="2000" dirty="0"/>
          </a:p>
        </p:txBody>
      </p:sp>
      <p:sp>
        <p:nvSpPr>
          <p:cNvPr id="5" name="Avrundet rektangel 4"/>
          <p:cNvSpPr/>
          <p:nvPr/>
        </p:nvSpPr>
        <p:spPr>
          <a:xfrm>
            <a:off x="3824287" y="1285875"/>
            <a:ext cx="2257425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Smøla barneskole</a:t>
            </a:r>
          </a:p>
          <a:p>
            <a:endParaRPr lang="nb-NO" sz="1600" dirty="0"/>
          </a:p>
          <a:p>
            <a:endParaRPr lang="nb-NO" sz="2000" dirty="0"/>
          </a:p>
        </p:txBody>
      </p:sp>
      <p:sp>
        <p:nvSpPr>
          <p:cNvPr id="6" name="Avrundet rektangel 5"/>
          <p:cNvSpPr/>
          <p:nvPr/>
        </p:nvSpPr>
        <p:spPr>
          <a:xfrm>
            <a:off x="6376987" y="1285875"/>
            <a:ext cx="2582596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Smøla barnehage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Innsmøla barnehage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Nordsmøla barnehage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Veiholmen barnehage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Brattvær barnehage</a:t>
            </a:r>
          </a:p>
          <a:p>
            <a:endParaRPr lang="nb-NO" sz="2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Avrundet rektangel 3"/>
          <p:cNvSpPr/>
          <p:nvPr/>
        </p:nvSpPr>
        <p:spPr>
          <a:xfrm>
            <a:off x="57150" y="1285875"/>
            <a:ext cx="2357438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Serviceavdelinga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Kjøkken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Vaskeri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Renhold</a:t>
            </a:r>
            <a:endParaRPr lang="nb-NO" sz="2000" dirty="0"/>
          </a:p>
        </p:txBody>
      </p:sp>
      <p:sp>
        <p:nvSpPr>
          <p:cNvPr id="7" name="Avrundet rektangel 6"/>
          <p:cNvSpPr/>
          <p:nvPr/>
        </p:nvSpPr>
        <p:spPr>
          <a:xfrm>
            <a:off x="2533650" y="1285875"/>
            <a:ext cx="2357438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Aktivitet og </a:t>
            </a:r>
            <a:r>
              <a:rPr lang="nb-NO" sz="2000" dirty="0" err="1">
                <a:ln>
                  <a:solidFill>
                    <a:schemeClr val="accent1"/>
                  </a:solidFill>
                </a:ln>
              </a:rPr>
              <a:t>boveiledning</a:t>
            </a:r>
            <a:endParaRPr lang="nb-NO" sz="2000" dirty="0">
              <a:ln>
                <a:solidFill>
                  <a:schemeClr val="accent1"/>
                </a:solidFill>
              </a:ln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/>
              <a:t>Boveiledning</a:t>
            </a:r>
            <a:endParaRPr lang="nb-N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Hopen bofellesskap og avlastning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/>
              <a:t>Nordsia</a:t>
            </a:r>
            <a:r>
              <a:rPr lang="nb-NO" sz="1600" dirty="0"/>
              <a:t> aktivitetssenter</a:t>
            </a:r>
            <a:endParaRPr lang="nb-NO" sz="2000" dirty="0"/>
          </a:p>
        </p:txBody>
      </p:sp>
      <p:sp>
        <p:nvSpPr>
          <p:cNvPr id="8" name="Avrundet rektangel 7"/>
          <p:cNvSpPr/>
          <p:nvPr/>
        </p:nvSpPr>
        <p:spPr>
          <a:xfrm>
            <a:off x="5053012" y="1285874"/>
            <a:ext cx="2357438" cy="4895469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Helse og omsorg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Hjemmesykepleie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Praktisk hjelp (hjemmehjelp)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Pensjonærboliger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Alderspensjonat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Somatisk avdeling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Skjermet avdeling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 err="1"/>
              <a:t>Kortidsavdeling</a:t>
            </a:r>
            <a:endParaRPr lang="nb-NO" sz="16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Lege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Psykiatri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Helsesøster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Jordmor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Ergoterapi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Fysioterapi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Folkehelse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Friskliv</a:t>
            </a:r>
          </a:p>
          <a:p>
            <a:pPr>
              <a:buFont typeface="Wingdings" pitchFamily="2" charset="2"/>
              <a:buChar char="§"/>
            </a:pPr>
            <a:endParaRPr lang="nb-NO" sz="1600" dirty="0"/>
          </a:p>
          <a:p>
            <a:endParaRPr lang="nb-NO" sz="2000" dirty="0"/>
          </a:p>
        </p:txBody>
      </p:sp>
      <p:sp>
        <p:nvSpPr>
          <p:cNvPr id="9" name="Avrundet rektangel 8"/>
          <p:cNvSpPr/>
          <p:nvPr/>
        </p:nvSpPr>
        <p:spPr>
          <a:xfrm>
            <a:off x="7500937" y="1285875"/>
            <a:ext cx="2357438" cy="3000375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br>
              <a:rPr lang="nb-NO" sz="2000" dirty="0">
                <a:ln>
                  <a:solidFill>
                    <a:schemeClr val="accent1"/>
                  </a:solidFill>
                </a:ln>
              </a:rPr>
            </a:br>
            <a:r>
              <a:rPr lang="nb-NO" sz="2000" dirty="0">
                <a:ln>
                  <a:solidFill>
                    <a:schemeClr val="accent1"/>
                  </a:solidFill>
                </a:ln>
              </a:rPr>
              <a:t>NAV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Sosialtjeneste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nb-NO" sz="1600" dirty="0"/>
              <a:t> Barnevern</a:t>
            </a:r>
            <a:endParaRPr lang="nb-NO" sz="2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vrundet rektangel 4"/>
          <p:cNvSpPr/>
          <p:nvPr/>
        </p:nvSpPr>
        <p:spPr>
          <a:xfrm>
            <a:off x="1133474" y="523873"/>
            <a:ext cx="8048625" cy="5524502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nb-NO" sz="2000" b="1" dirty="0"/>
              <a:t>Smøla nærings- og kultursenter KF</a:t>
            </a:r>
          </a:p>
          <a:p>
            <a:endParaRPr lang="nb-NO" sz="2000" b="1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 Strategisk næringsarbeid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 Drive kurs- og kompetansesenter, herunder: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000" dirty="0"/>
              <a:t>utvikle og gjennomføre kurs- og kompetansehevende virksomhet for kommune, næringsliv og innbyggere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000" dirty="0"/>
              <a:t>Utvikle og drive Ytre Nordmøre opplæringskontor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000" dirty="0"/>
              <a:t>Utvikle og gjennomføre videregående opplæringstilbud etter avtale med opplæringsmyndighetene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nb-NO" sz="2000" dirty="0"/>
              <a:t>Ha kontakt med, utvikle og gjennomføre kurs og aktiviteter for ungdom mellom 16 og 25 år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b-NO" sz="2000" dirty="0"/>
              <a:t>Drive og utvikle kultur- og visningssenteret Gurisentret, herunder Fru Guri av Edøy</a:t>
            </a:r>
          </a:p>
          <a:p>
            <a:endParaRPr lang="nb-NO" sz="2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AF966FB32286A4C88BB69F437A5ECF5" ma:contentTypeVersion="0" ma:contentTypeDescription="Opprett et nytt dokument." ma:contentTypeScope="" ma:versionID="e4fd8e43ee649d614f8e7a3a38c9c4e8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5eb6cd67344829d3a956a36ab89737e9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holdstype"/>
        <xsd:element ref="dc:title" minOccurs="0" maxOccurs="1" ma:index="4" ma:displayName="Tit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878E2875-04B6-426E-A65C-84FF7A30DF1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2.xml><?xml version="1.0" encoding="utf-8"?>
<ds:datastoreItem xmlns:ds="http://schemas.openxmlformats.org/officeDocument/2006/customXml" ds:itemID="{9D99057B-F3FF-4512-BEEC-E76232A38D8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24AA1F01-5785-4519-B0CE-4FE522C37F0B}">
  <ds:schemaRefs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http://purl.org/dc/elements/1.1/"/>
    <ds:schemaRef ds:uri="http://schemas.microsoft.com/office/2006/metadata/properties"/>
    <ds:schemaRef ds:uri="http://purl.org/dc/terms/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228</TotalTime>
  <Words>265</Words>
  <Application>Microsoft Office PowerPoint</Application>
  <PresentationFormat>A4 (210 x 297 mm)</PresentationFormat>
  <Paragraphs>92</Paragraphs>
  <Slides>5</Slides>
  <Notes>0</Notes>
  <HiddenSlides>0</HiddenSlides>
  <MMClips>0</MMClips>
  <ScaleCrop>false</ScaleCrop>
  <HeadingPairs>
    <vt:vector size="6" baseType="variant">
      <vt:variant>
        <vt:lpstr>Brukte skrifter</vt:lpstr>
      </vt:variant>
      <vt:variant>
        <vt:i4>3</vt:i4>
      </vt:variant>
      <vt:variant>
        <vt:lpstr>Tema</vt:lpstr>
      </vt:variant>
      <vt:variant>
        <vt:i4>1</vt:i4>
      </vt:variant>
      <vt:variant>
        <vt:lpstr>Lysbildetitler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Office-tema</vt:lpstr>
      <vt:lpstr>PowerPoint-presentasjon</vt:lpstr>
      <vt:lpstr>PowerPoint-presentasjon</vt:lpstr>
      <vt:lpstr>PowerPoint-presentasjon</vt:lpstr>
      <vt:lpstr>PowerPoint-presentasjon</vt:lpstr>
      <vt:lpstr>PowerPoint-presentasjon</vt:lpstr>
    </vt:vector>
  </TitlesOfParts>
  <Company>Smøla kommune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Lysbilde 1</dc:title>
  <dc:creator>Magne Gjernes</dc:creator>
  <cp:lastModifiedBy>Oddrun Skomsøy</cp:lastModifiedBy>
  <cp:revision>11</cp:revision>
  <dcterms:created xsi:type="dcterms:W3CDTF">2011-12-02T13:06:49Z</dcterms:created>
  <dcterms:modified xsi:type="dcterms:W3CDTF">2023-02-03T09:08:22Z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0x010100AAF966FB32286A4C88BB69F437A5ECF5</vt:lpwstr>
  </property>
</Properties>
</file>